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6" autoAdjust="0"/>
    <p:restoredTop sz="94660"/>
  </p:normalViewPr>
  <p:slideViewPr>
    <p:cSldViewPr snapToGrid="0">
      <p:cViewPr varScale="1">
        <p:scale>
          <a:sx n="89" d="100"/>
          <a:sy n="89" d="100"/>
        </p:scale>
        <p:origin x="3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5130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2933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4690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278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4658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79658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9330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15828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0573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544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2468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6143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5609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51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0806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557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107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34802-8F61-4BC3-BA4B-49118CBBF646}" type="datetimeFigureOut">
              <a:rPr lang="it-IT" smtClean="0"/>
              <a:t>07/11/2023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05C46-ECD7-4B65-96A6-A303A43845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46451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905A9BAA-B344-45D2-838C-73856C4B1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35" name="Rectangle 34">
              <a:extLst>
                <a:ext uri="{FF2B5EF4-FFF2-40B4-BE49-F238E27FC236}">
                  <a16:creationId xmlns:a16="http://schemas.microsoft.com/office/drawing/2014/main" id="{390434AA-4632-440E-9AE7-411396A7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D462FD1E-E713-4FD4-8746-671C946723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12" name="Segnaposto contenuto 11" descr="Immagine che contiene ruota, strada, sport motoristici, veicolo&#10;&#10;Descrizione generata automaticamente">
            <a:extLst>
              <a:ext uri="{FF2B5EF4-FFF2-40B4-BE49-F238E27FC236}">
                <a16:creationId xmlns:a16="http://schemas.microsoft.com/office/drawing/2014/main" id="{0D81C410-63EA-16B0-17EA-CE375C13FC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37" r="18427"/>
          <a:stretch/>
        </p:blipFill>
        <p:spPr>
          <a:xfrm>
            <a:off x="5018567" y="10"/>
            <a:ext cx="7170256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78A4CDE5-C7BC-41E1-8A4A-79E024CC0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5018565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09A2CD0-AA21-DE01-96EE-9C3FBB095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70102"/>
            <a:ext cx="3679028" cy="1080938"/>
          </a:xfrm>
        </p:spPr>
        <p:txBody>
          <a:bodyPr>
            <a:normAutofit/>
          </a:bodyPr>
          <a:lstStyle/>
          <a:p>
            <a:r>
              <a:rPr lang="it-IT" sz="4400" dirty="0" err="1">
                <a:latin typeface="Arial" panose="020B0604020202020204" pitchFamily="34" charset="0"/>
                <a:cs typeface="Arial" panose="020B0604020202020204" pitchFamily="34" charset="0"/>
              </a:rPr>
              <a:t>F1</a:t>
            </a:r>
            <a:r>
              <a:rPr lang="it-IT" sz="4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4400" dirty="0" err="1">
                <a:latin typeface="Arial" panose="020B0604020202020204" pitchFamily="34" charset="0"/>
                <a:cs typeface="Arial" panose="020B0604020202020204" pitchFamily="34" charset="0"/>
              </a:rPr>
              <a:t>Universe</a:t>
            </a:r>
            <a:endParaRPr lang="it-IT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025C7952-5703-489E-8DBD-F2EFAC8E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5029200" cy="202738"/>
          </a:xfrm>
          <a:prstGeom prst="rect">
            <a:avLst/>
          </a:pr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36ECA46-20A9-B24D-7B51-64430298B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540" y="3594765"/>
            <a:ext cx="4373592" cy="1330915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Rocco Del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Prete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– 0124002592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Roberto Della Corte – 0124002666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Luca Amoroso – 0124002512</a:t>
            </a: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76857C6E-EE23-6C89-979F-A9250F8DB63C}"/>
              </a:ext>
            </a:extLst>
          </p:cNvPr>
          <p:cNvSpPr txBox="1">
            <a:spLocks/>
          </p:cNvSpPr>
          <p:nvPr/>
        </p:nvSpPr>
        <p:spPr>
          <a:xfrm>
            <a:off x="9178505" y="2708694"/>
            <a:ext cx="2872597" cy="9143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it-IT" sz="2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9125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7D7C1C-6702-26B5-BBD9-2A17292E2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it-IT" b="1">
                <a:latin typeface="Arial" panose="020B0604020202020204" pitchFamily="34" charset="0"/>
                <a:cs typeface="Arial" panose="020B0604020202020204" pitchFamily="34" charset="0"/>
              </a:rPr>
              <a:t>Scopo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4E12617-5E7A-41E4-62D9-54AA6F1B6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311" y="2431762"/>
            <a:ext cx="3736402" cy="3848268"/>
          </a:xfrm>
        </p:spPr>
        <p:txBody>
          <a:bodyPr>
            <a:normAutofit/>
          </a:bodyPr>
          <a:lstStyle/>
          <a:p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Recentemente il numero di appassionati al mondo della Formula 1 è in costante crescita.</a:t>
            </a:r>
          </a:p>
          <a:p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Le persone vogliono interagire con questo mondo nel modo più immediato possibile, consultando statistiche, leggendo notizie dell’ultim’ora e rivivendo i momenti salienti della stagione.</a:t>
            </a:r>
          </a:p>
        </p:txBody>
      </p:sp>
      <p:pic>
        <p:nvPicPr>
          <p:cNvPr id="4" name="Immagine 3" descr="Immagine che contiene cielo, aria aperta, tifosi, arena&#10;&#10;Descrizione generata automaticamente">
            <a:extLst>
              <a:ext uri="{FF2B5EF4-FFF2-40B4-BE49-F238E27FC236}">
                <a16:creationId xmlns:a16="http://schemas.microsoft.com/office/drawing/2014/main" id="{B95FE503-3A70-F264-8DEF-ABED0EF5E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040" y="2336873"/>
            <a:ext cx="6887611" cy="404667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7758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445F52-2026-F2F1-2EFF-9F2313B1E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it-IT" b="1" dirty="0">
                <a:latin typeface="Arial" panose="020B0604020202020204" pitchFamily="34" charset="0"/>
                <a:cs typeface="Arial" panose="020B0604020202020204" pitchFamily="34" charset="0"/>
              </a:rPr>
              <a:t>Soluzione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49DEC8-A2AD-AB70-8E5A-A610442CE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838" y="2671168"/>
            <a:ext cx="3875260" cy="3695126"/>
          </a:xfrm>
        </p:spPr>
        <p:txBody>
          <a:bodyPr>
            <a:normAutofit/>
          </a:bodyPr>
          <a:lstStyle/>
          <a:p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L’idea è quella di sviluppare una web app che permetta di restare aggiornati a 360° ed in tempo reale sul mondo della Formula 1.</a:t>
            </a:r>
          </a:p>
          <a:p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In particolare l’utente avrà la possibilità di accedere a news, risultati e anche la possibilità, nel caso degli utenti registrati, di interagire con altri appassionati sotto forma di commenti.</a:t>
            </a:r>
          </a:p>
          <a:p>
            <a:endParaRPr lang="it-IT" sz="1800" dirty="0"/>
          </a:p>
        </p:txBody>
      </p:sp>
      <p:pic>
        <p:nvPicPr>
          <p:cNvPr id="7" name="Immagine 6" descr="Immagine che contiene vigile del fuoco, rosso, strada, veicolo&#10;&#10;Descrizione generata automaticamente">
            <a:extLst>
              <a:ext uri="{FF2B5EF4-FFF2-40B4-BE49-F238E27FC236}">
                <a16:creationId xmlns:a16="http://schemas.microsoft.com/office/drawing/2014/main" id="{28659B76-32E0-23F7-E6FE-02D2C943F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826" y="2268747"/>
            <a:ext cx="6439936" cy="424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488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58630F23-4988-B6DF-BF0E-F177CBAAF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1721" y="3605840"/>
            <a:ext cx="4192438" cy="5348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3000" dirty="0">
                <a:latin typeface="Arial" panose="020B0604020202020204" pitchFamily="34" charset="0"/>
                <a:cs typeface="Arial" panose="020B0604020202020204" pitchFamily="34" charset="0"/>
              </a:rPr>
              <a:t>Grazie per l’attenzione!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3451915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o">
  <a:themeElements>
    <a:clrScheme name="Berlino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o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TM04033917[[fn=Berlino]]</Template>
  <TotalTime>50</TotalTime>
  <Words>123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7" baseType="lpstr">
      <vt:lpstr>Arial</vt:lpstr>
      <vt:lpstr>Trebuchet MS</vt:lpstr>
      <vt:lpstr>Berlino</vt:lpstr>
      <vt:lpstr>F1 Universe</vt:lpstr>
      <vt:lpstr>Scopo</vt:lpstr>
      <vt:lpstr>Soluzione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F1 Universe</dc:title>
  <dc:creator>Luca Amoroso</dc:creator>
  <cp:lastModifiedBy>Luca Amoroso</cp:lastModifiedBy>
  <cp:revision>1</cp:revision>
  <dcterms:created xsi:type="dcterms:W3CDTF">2023-11-07T14:03:24Z</dcterms:created>
  <dcterms:modified xsi:type="dcterms:W3CDTF">2023-11-07T14:53:50Z</dcterms:modified>
</cp:coreProperties>
</file>

<file path=docProps/thumbnail.jpeg>
</file>